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2" r:id="rId2"/>
    <p:sldId id="265" r:id="rId3"/>
    <p:sldId id="264" r:id="rId4"/>
    <p:sldId id="259" r:id="rId5"/>
    <p:sldId id="262" r:id="rId6"/>
    <p:sldId id="260" r:id="rId7"/>
    <p:sldId id="258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29" r:id="rId19"/>
    <p:sldId id="330" r:id="rId20"/>
    <p:sldId id="331" r:id="rId21"/>
    <p:sldId id="332" r:id="rId22"/>
    <p:sldId id="333" r:id="rId23"/>
    <p:sldId id="334" r:id="rId24"/>
    <p:sldId id="261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AD3B-5237-44CA-9D96-717A2DA50FD0}" type="datetimeFigureOut">
              <a:rPr lang="nb-NO" smtClean="0"/>
              <a:t>14.11.2021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22C7-F737-41D7-AAA1-81A0261DF9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0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C44CF2-E757-4E27-8609-F9DD74983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41079A-A23E-43BA-885F-92059787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6CB91C-9006-4F21-97DC-14E030A0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B249-22BB-43A1-8772-21316AF1C995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BCC899-2ADB-4EBC-81EB-60F5087A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743CA1-637D-41B3-A946-4F0D9A6F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23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6C04C-6390-48F6-A004-21279CCB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63FDC8-C303-4FB5-A847-2648AF353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9EF1DB-326E-464B-8AB4-A50E53F4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6374-1ED0-4966-B8BB-B9CF5645B8A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BCBA9D-D183-43F4-9E85-6A5CDADA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39C184-8CAD-44E6-9CAD-CA47DCF6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15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F84402-79C3-4F59-B04C-6E2F7FDF6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4107147-965A-43E0-8BF6-3EEC33F2C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C82FC-04B8-415A-B53C-BA53964C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C060-7A73-4FA3-87A6-8BDD3CC7FE9E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B00715-86BE-4B09-9BD9-0F7C99A4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51541D-2EB8-4F1B-B35A-B5B38592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4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85EA7-C238-497F-85E0-30DD197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7A6B6D-B79C-4905-955B-C13875FCA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70A66D-CC67-4DA2-AD8A-87CA752D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9F3C-7B43-42CD-A855-220B02626993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D9783D-CAE5-424B-8174-CB0895BC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C7998D-974E-456C-BFA0-3C952299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0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E59C7-DBB8-4DF4-ADC3-4278496B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ADFE0E-507A-4CD9-9E26-3AD495F6B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3F9AC-BB99-47B2-AB7D-BBBEC49E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252-0F57-4B3D-8BBA-E41A643B3D10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0EEB1B-96D9-4784-B741-8161C825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875BE4-1CEE-404D-9C41-46ED6900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3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55758D-EF40-4CF5-9AA6-B47AA410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BDFA38-3619-478E-A5CF-FD149BBA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7D7BF9-514B-4CB1-9F49-DF33CD889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E7E918-98FB-44AF-B447-9CEB508B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42DD-9407-40DF-8A1D-FA4944DA4EF3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184155-52F1-466E-A6A0-795C2DAB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839CB5-2F86-498B-A271-D6315A16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6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CFD700-3ECD-40D8-AE01-F0F00A43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D66D0-39BF-47AF-A8E2-354BC419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0348C4-B804-46EC-98FE-1C85CFBCF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E171892-2608-4634-9126-61DAE8271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495F87F-8177-4C46-A00B-64C0F0B52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38B7B09-60D7-43EC-A9C7-54726AB1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0490-24B2-4615-993C-28F5622B083E}" type="datetime1">
              <a:rPr lang="nb-NO" smtClean="0"/>
              <a:t>14.11.2021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BC83154-9276-4D66-B908-443298C9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E0DEA3F-5A29-42DA-A4FE-CA3C053E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2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C6DA3-CBCE-4BC5-B7B2-28FD102E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780C007-8EF5-4AB1-B3CF-E093F764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5CB3-8818-4B24-A6B1-7774308A272A}" type="datetime1">
              <a:rPr lang="nb-NO" smtClean="0"/>
              <a:t>14.11.2021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A1D7FB-44F1-466A-BDE1-A82E7E84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CA7E21-FA28-4CD6-96D6-3075D8A0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5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C5752B-1E8D-429D-9592-40919FF0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5C43-A0D6-454E-BDB0-E837CC8BA2CA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2CA3104-6AC5-47B5-B1D2-EC85CEE9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0BB231-8B68-466C-8E5B-0736A289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11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774F1A-1335-4CEF-8C33-4CD424DC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F4FF8B-285C-482A-9A70-C9C8C058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337B40-6BAC-4FCC-8E6D-B4EC76159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EA0DA6-4BAC-435F-B030-3B12E9DA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9F00-28EA-493A-B254-CBCFC7ACFCE9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64B68F5-E391-4A0E-9187-0662A9DD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20420E-2AC0-40EB-9248-392DCEF4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22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87C2DA-4131-4BFB-92AB-C73A9B9C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BE2C91-E15E-4BAB-9B6F-CDA9D17BE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50A418-D478-49D4-934D-9E15AC239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FFA092-0218-4E0B-B070-94CEC3A0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21D-4D1D-4618-8550-38D9679AFBD9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5BAE79-35D1-4DC6-9E5B-BABFFBB6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7C42F0-65E9-4AAF-B3B4-DC8C4A9D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19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411D17-8C92-452E-AEA0-CEE3FEE9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BA12BA-CAD1-4931-83D7-8EC3474B3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85AA33-DF1D-4F4A-ACED-7609A3C62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B051-8A80-4EA6-B888-FDF8970F1A19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ECEA71-74D9-4C81-B0C2-CF8CA3D30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Basiskunnskap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22464E-8B00-4FF3-95A2-20EE178BA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6555-5D63-4328-A358-C4F2E28C19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88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Kapittel 9. </a:t>
            </a:r>
            <a:br>
              <a:rPr lang="nb-NO" dirty="0"/>
            </a:br>
            <a:r>
              <a:rPr lang="nb-NO" dirty="0"/>
              <a:t>HISTORIE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76641"/>
          </a:xfrm>
        </p:spPr>
        <p:txBody>
          <a:bodyPr>
            <a:normAutofit/>
          </a:bodyPr>
          <a:lstStyle/>
          <a:p>
            <a:r>
              <a:rPr lang="nb-NO" sz="2100" dirty="0"/>
              <a:t>Del 8</a:t>
            </a:r>
          </a:p>
          <a:p>
            <a:r>
              <a:rPr lang="nb-NO" sz="2100" dirty="0"/>
              <a:t>Norge under den andre verdenskrigen (1940–1945) </a:t>
            </a:r>
          </a:p>
          <a:p>
            <a:endParaRPr lang="nb-NO" sz="2100" dirty="0"/>
          </a:p>
          <a:p>
            <a:r>
              <a:rPr lang="nb-NO" sz="1400" dirty="0"/>
              <a:t>Illustrasjoner: Ingrid Brennhagen </a:t>
            </a:r>
          </a:p>
          <a:p>
            <a:r>
              <a:rPr lang="nb-NO" sz="1400" dirty="0"/>
              <a:t>Foto: Bjørn </a:t>
            </a:r>
            <a:r>
              <a:rPr lang="nb-NO" sz="1400" dirty="0" err="1"/>
              <a:t>Aalerud</a:t>
            </a:r>
            <a:endParaRPr lang="nb-NO" sz="1400" dirty="0"/>
          </a:p>
          <a:p>
            <a:endParaRPr lang="nb-NO" sz="2100" dirty="0"/>
          </a:p>
          <a:p>
            <a:endParaRPr lang="nb-NO" sz="21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2FD-C566-4EBE-8C57-16BDA12925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76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A810A-21AC-463A-A1CB-33E9E2D9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091373-F22A-4717-B955-C7180D7E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Politiet arresterte jødene som ikke hadde flyktet.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Jødene ble sendt til konsentrasjonsleir der nesten alle døde. 925 jøder flyktet til Sverige. 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F8BE1A-6566-4A3A-AA41-A042F84C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512125-51E3-41FC-8C3A-0973DE52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5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27729-DC8F-4242-B298-D9C38BC0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97A762-048E-46AB-ABDC-71B2C52EB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ikke nok mat, klær eller sko i butikkene.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 brukte rasjoneringskort når de handlet i butikken.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hadde hage, dyrket poteter og grønnsaker.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Noen hadde kaniner eller griser for å få kjøtt.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 byttet varer. 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BF7C266-F58F-460B-A391-6D3E8759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F57A0B4-EEF8-4D89-A63D-0DF46E92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6B6AA-920C-4697-BCC9-C026D050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C35BB-D6C8-4AAA-BA8F-B757FF42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Adolf Hitler døde 2. mai 1945, og 8. mai var krigen slutt i Europa.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Kongen kom tilbake til Norge 7. juni 1945.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35D1D7-D350-4B05-98C9-A84988B2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312EBA-5BED-428B-90DB-6F4B1754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7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CF19C-C7C0-4634-BB26-6D2A34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setningene i preteritum.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B4EC8-F63F-49B7-BBF8-1D2730D6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(å begynne) I september 1939 … den andre verdenskrigen.</a:t>
            </a:r>
          </a:p>
          <a:p>
            <a:r>
              <a:rPr lang="nb-NO" dirty="0">
                <a:solidFill>
                  <a:srgbClr val="6699FF"/>
                </a:solidFill>
              </a:rPr>
              <a:t>I september 1939 </a:t>
            </a:r>
            <a:r>
              <a:rPr lang="nb-NO" b="1" dirty="0">
                <a:solidFill>
                  <a:srgbClr val="6699FF"/>
                </a:solidFill>
              </a:rPr>
              <a:t>begynte</a:t>
            </a:r>
            <a:r>
              <a:rPr lang="nb-NO" dirty="0">
                <a:solidFill>
                  <a:srgbClr val="6699FF"/>
                </a:solidFill>
              </a:rPr>
              <a:t> den andre verdenskrigen.</a:t>
            </a:r>
          </a:p>
          <a:p>
            <a:endParaRPr lang="nb-NO" dirty="0">
              <a:solidFill>
                <a:srgbClr val="6699FF"/>
              </a:solidFill>
            </a:endParaRPr>
          </a:p>
          <a:p>
            <a:r>
              <a:rPr lang="nb-NO" dirty="0"/>
              <a:t>(å være) Adolf Hitler … diktator i Tyskland.</a:t>
            </a:r>
          </a:p>
          <a:p>
            <a:r>
              <a:rPr lang="nb-NO" dirty="0">
                <a:solidFill>
                  <a:srgbClr val="6699FF"/>
                </a:solidFill>
              </a:rPr>
              <a:t>Adolf Hitler </a:t>
            </a:r>
            <a:r>
              <a:rPr lang="nb-NO" b="1" dirty="0">
                <a:solidFill>
                  <a:srgbClr val="6699FF"/>
                </a:solidFill>
              </a:rPr>
              <a:t>var</a:t>
            </a:r>
            <a:r>
              <a:rPr lang="nb-NO" dirty="0">
                <a:solidFill>
                  <a:srgbClr val="6699FF"/>
                </a:solidFill>
              </a:rPr>
              <a:t> diktator i Tyskland.</a:t>
            </a:r>
          </a:p>
          <a:p>
            <a:endParaRPr lang="nb-NO" dirty="0"/>
          </a:p>
          <a:p>
            <a:r>
              <a:rPr lang="nb-NO" dirty="0"/>
              <a:t>(å angripe) Tyskland … Norge 9. april 1940.</a:t>
            </a:r>
          </a:p>
          <a:p>
            <a:r>
              <a:rPr lang="nb-NO" dirty="0">
                <a:solidFill>
                  <a:srgbClr val="6699FF"/>
                </a:solidFill>
              </a:rPr>
              <a:t>Tyskland </a:t>
            </a:r>
            <a:r>
              <a:rPr lang="nb-NO" b="1" dirty="0">
                <a:solidFill>
                  <a:srgbClr val="6699FF"/>
                </a:solidFill>
              </a:rPr>
              <a:t>angrep</a:t>
            </a:r>
            <a:r>
              <a:rPr lang="nb-NO" dirty="0">
                <a:solidFill>
                  <a:srgbClr val="6699FF"/>
                </a:solidFill>
              </a:rPr>
              <a:t> Norge 9. april 1940.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24DF72-9582-48E2-98AA-111658B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341EB5-0A24-49AF-958F-0921845D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8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CF19C-C7C0-4634-BB26-6D2A34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setningene i preteritum.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B4EC8-F63F-49B7-BBF8-1D2730D6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(å ødelegge) Tyskland … flere byer.</a:t>
            </a:r>
          </a:p>
          <a:p>
            <a:r>
              <a:rPr lang="nb-NO" dirty="0">
                <a:solidFill>
                  <a:srgbClr val="6699FF"/>
                </a:solidFill>
              </a:rPr>
              <a:t>Tyskland </a:t>
            </a:r>
            <a:r>
              <a:rPr lang="nb-NO" b="1" dirty="0">
                <a:solidFill>
                  <a:srgbClr val="6699FF"/>
                </a:solidFill>
              </a:rPr>
              <a:t>ødela</a:t>
            </a:r>
            <a:r>
              <a:rPr lang="nb-NO" dirty="0">
                <a:solidFill>
                  <a:srgbClr val="6699FF"/>
                </a:solidFill>
              </a:rPr>
              <a:t> flere byer.</a:t>
            </a:r>
          </a:p>
          <a:p>
            <a:endParaRPr lang="nb-NO" dirty="0">
              <a:solidFill>
                <a:srgbClr val="6699FF"/>
              </a:solidFill>
            </a:endParaRPr>
          </a:p>
          <a:p>
            <a:r>
              <a:rPr lang="nb-NO" dirty="0"/>
              <a:t>(å bestemme) Tyskland … i Norge i fem år.</a:t>
            </a:r>
          </a:p>
          <a:p>
            <a:r>
              <a:rPr lang="nb-NO" dirty="0">
                <a:solidFill>
                  <a:srgbClr val="6699FF"/>
                </a:solidFill>
              </a:rPr>
              <a:t>Tyskland </a:t>
            </a:r>
            <a:r>
              <a:rPr lang="nb-NO" b="1" dirty="0">
                <a:solidFill>
                  <a:srgbClr val="6699FF"/>
                </a:solidFill>
              </a:rPr>
              <a:t>bestemte</a:t>
            </a:r>
            <a:r>
              <a:rPr lang="nb-NO" dirty="0">
                <a:solidFill>
                  <a:srgbClr val="6699FF"/>
                </a:solidFill>
              </a:rPr>
              <a:t> i Norge i fem år.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24DF72-9582-48E2-98AA-111658B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341EB5-0A24-49AF-958F-0921845D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CF19C-C7C0-4634-BB26-6D2A34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setningene i preteritum.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B4EC8-F63F-49B7-BBF8-1D2730D6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(å være) Kongen og regjeringen … i Storbritannia.</a:t>
            </a:r>
          </a:p>
          <a:p>
            <a:r>
              <a:rPr lang="nb-NO" dirty="0">
                <a:solidFill>
                  <a:srgbClr val="6699FF"/>
                </a:solidFill>
              </a:rPr>
              <a:t>Kongen og regjeringen </a:t>
            </a:r>
            <a:r>
              <a:rPr lang="nb-NO" b="1" dirty="0">
                <a:solidFill>
                  <a:srgbClr val="6699FF"/>
                </a:solidFill>
              </a:rPr>
              <a:t>var</a:t>
            </a:r>
            <a:r>
              <a:rPr lang="nb-NO" dirty="0">
                <a:solidFill>
                  <a:srgbClr val="6699FF"/>
                </a:solidFill>
              </a:rPr>
              <a:t> i Storbritannia.</a:t>
            </a:r>
          </a:p>
          <a:p>
            <a:endParaRPr lang="nb-NO" dirty="0">
              <a:solidFill>
                <a:srgbClr val="6699FF"/>
              </a:solidFill>
            </a:endParaRPr>
          </a:p>
          <a:p>
            <a:r>
              <a:rPr lang="nb-NO" dirty="0"/>
              <a:t>(å lage) Folk … illegale aviser.</a:t>
            </a:r>
          </a:p>
          <a:p>
            <a:r>
              <a:rPr lang="nb-NO" dirty="0">
                <a:solidFill>
                  <a:srgbClr val="6699FF"/>
                </a:solidFill>
              </a:rPr>
              <a:t>Folk </a:t>
            </a:r>
            <a:r>
              <a:rPr lang="nb-NO" b="1" dirty="0">
                <a:solidFill>
                  <a:srgbClr val="6699FF"/>
                </a:solidFill>
              </a:rPr>
              <a:t>lagde</a:t>
            </a:r>
            <a:r>
              <a:rPr lang="nb-NO" dirty="0">
                <a:solidFill>
                  <a:srgbClr val="6699FF"/>
                </a:solidFill>
              </a:rPr>
              <a:t> illegale aviser.</a:t>
            </a:r>
          </a:p>
          <a:p>
            <a:endParaRPr lang="nb-NO" dirty="0"/>
          </a:p>
          <a:p>
            <a:r>
              <a:rPr lang="nb-NO" dirty="0"/>
              <a:t>(å gjemme) Mange … radioen sin.</a:t>
            </a:r>
          </a:p>
          <a:p>
            <a:r>
              <a:rPr lang="nb-NO" dirty="0">
                <a:solidFill>
                  <a:srgbClr val="6699FF"/>
                </a:solidFill>
              </a:rPr>
              <a:t>Mange </a:t>
            </a:r>
            <a:r>
              <a:rPr lang="nb-NO" b="1" dirty="0">
                <a:solidFill>
                  <a:srgbClr val="6699FF"/>
                </a:solidFill>
              </a:rPr>
              <a:t>gjemte</a:t>
            </a:r>
            <a:r>
              <a:rPr lang="nb-NO" dirty="0">
                <a:solidFill>
                  <a:srgbClr val="6699FF"/>
                </a:solidFill>
              </a:rPr>
              <a:t> radioen sin.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24DF72-9582-48E2-98AA-111658B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341EB5-0A24-49AF-958F-0921845D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5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CF19C-C7C0-4634-BB26-6D2A34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 setningene i preteritum.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B4EC8-F63F-49B7-BBF8-1D2730D6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(å arrestere) Politiet … jødene.</a:t>
            </a:r>
          </a:p>
          <a:p>
            <a:r>
              <a:rPr lang="nb-NO" dirty="0">
                <a:solidFill>
                  <a:srgbClr val="6699FF"/>
                </a:solidFill>
              </a:rPr>
              <a:t>Politiet </a:t>
            </a:r>
            <a:r>
              <a:rPr lang="nb-NO" b="1" dirty="0">
                <a:solidFill>
                  <a:srgbClr val="6699FF"/>
                </a:solidFill>
              </a:rPr>
              <a:t>arresterte</a:t>
            </a:r>
            <a:r>
              <a:rPr lang="nb-NO" dirty="0">
                <a:solidFill>
                  <a:srgbClr val="6699FF"/>
                </a:solidFill>
              </a:rPr>
              <a:t> jødene.</a:t>
            </a:r>
          </a:p>
          <a:p>
            <a:endParaRPr lang="nb-NO" dirty="0">
              <a:solidFill>
                <a:srgbClr val="6699FF"/>
              </a:solidFill>
            </a:endParaRPr>
          </a:p>
          <a:p>
            <a:r>
              <a:rPr lang="nb-NO" dirty="0"/>
              <a:t>(å flykte) Noen jøder … til Sverige.</a:t>
            </a:r>
          </a:p>
          <a:p>
            <a:r>
              <a:rPr lang="nb-NO" dirty="0">
                <a:solidFill>
                  <a:srgbClr val="6699FF"/>
                </a:solidFill>
              </a:rPr>
              <a:t>Noen jøder </a:t>
            </a:r>
            <a:r>
              <a:rPr lang="nb-NO" b="1" dirty="0">
                <a:solidFill>
                  <a:srgbClr val="6699FF"/>
                </a:solidFill>
              </a:rPr>
              <a:t>flyktet</a:t>
            </a:r>
            <a:r>
              <a:rPr lang="nb-NO" dirty="0">
                <a:solidFill>
                  <a:srgbClr val="6699FF"/>
                </a:solidFill>
              </a:rPr>
              <a:t> til Sverige.</a:t>
            </a:r>
          </a:p>
          <a:p>
            <a:endParaRPr lang="nb-NO" dirty="0"/>
          </a:p>
          <a:p>
            <a:r>
              <a:rPr lang="nb-NO" dirty="0"/>
              <a:t>(å komme) Kongen … tilbake 7. juni 1945.</a:t>
            </a:r>
          </a:p>
          <a:p>
            <a:r>
              <a:rPr lang="nb-NO" dirty="0">
                <a:solidFill>
                  <a:srgbClr val="6699FF"/>
                </a:solidFill>
              </a:rPr>
              <a:t>Kongen </a:t>
            </a:r>
            <a:r>
              <a:rPr lang="nb-NO" b="1" dirty="0">
                <a:solidFill>
                  <a:srgbClr val="6699FF"/>
                </a:solidFill>
              </a:rPr>
              <a:t>kom</a:t>
            </a:r>
            <a:r>
              <a:rPr lang="nb-NO" dirty="0">
                <a:solidFill>
                  <a:srgbClr val="6699FF"/>
                </a:solidFill>
              </a:rPr>
              <a:t> tilbake 7. juni 1945.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24DF72-9582-48E2-98AA-111658B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341EB5-0A24-49AF-958F-0921845D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3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F7187-8F04-4F28-87A3-34C0F23E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Sett inn ordene på riktig sted. Fasit.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9DDBC7DC-39B3-4F1E-96EC-D76C358420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865240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809764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49247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3200" dirty="0"/>
                        <a:t>MÅNED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ÅRSTID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0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3200" dirty="0"/>
                        <a:t>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sommer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3200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Storbritannia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høst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4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3200" dirty="0"/>
                        <a:t>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Tyskland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vinter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6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32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Norge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vår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3980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7798FD-4D7F-45F6-B88D-E199AE04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CFC098-D04F-43E1-90AC-DA945881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56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diktator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Adolf Hitler var … i Tyskland.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Adolf Hitler var </a:t>
            </a:r>
            <a:r>
              <a:rPr lang="nb-NO" altLang="nb-NO" b="1" dirty="0">
                <a:solidFill>
                  <a:srgbClr val="6699FF"/>
                </a:solidFill>
              </a:rPr>
              <a:t>diktator </a:t>
            </a:r>
            <a:r>
              <a:rPr lang="nb-NO" altLang="nb-NO" dirty="0">
                <a:solidFill>
                  <a:srgbClr val="6699FF"/>
                </a:solidFill>
              </a:rPr>
              <a:t>i Tyskland.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diktator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2673354" y="2150269"/>
            <a:ext cx="3527425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begynne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slutte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ødelegge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1661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ulovlig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Det var … å ha radio.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Det var </a:t>
            </a:r>
            <a:r>
              <a:rPr lang="nb-NO" altLang="nb-NO" b="1" dirty="0">
                <a:solidFill>
                  <a:srgbClr val="6699FF"/>
                </a:solidFill>
              </a:rPr>
              <a:t>ulovlig </a:t>
            </a:r>
            <a:r>
              <a:rPr lang="nb-NO" altLang="nb-NO" dirty="0">
                <a:solidFill>
                  <a:srgbClr val="6699FF"/>
                </a:solidFill>
              </a:rPr>
              <a:t>å ha radio.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ulovlig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2673354" y="2150269"/>
            <a:ext cx="3527425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avis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8805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3AD2B-D23E-4D50-B165-B78BD69E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7492B6-9C17-4479-A6F4-55CB3970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DD716B-3DA7-436D-9479-05DBBC9D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2</a:t>
            </a:fld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9786E0F7-DFC5-4DF2-BCCA-AEB321DC8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967" y="1825625"/>
            <a:ext cx="5876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folk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Det var ulovlig å hjelpe … med å flykte.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Det var ulovlig å hjelpe </a:t>
            </a:r>
            <a:r>
              <a:rPr lang="nb-NO" altLang="nb-NO" b="1" dirty="0">
                <a:solidFill>
                  <a:srgbClr val="6699FF"/>
                </a:solidFill>
              </a:rPr>
              <a:t>folk </a:t>
            </a:r>
            <a:r>
              <a:rPr lang="nb-NO" altLang="nb-NO" dirty="0">
                <a:solidFill>
                  <a:srgbClr val="6699FF"/>
                </a:solidFill>
              </a:rPr>
              <a:t>med å flykte.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hjelpe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2673354" y="2150269"/>
            <a:ext cx="3527425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bytte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lage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14424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aviser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Mange lagde illegale ….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Mange lagde illegale </a:t>
            </a:r>
            <a:r>
              <a:rPr lang="nb-NO" altLang="nb-NO" b="1" dirty="0">
                <a:solidFill>
                  <a:srgbClr val="6699FF"/>
                </a:solidFill>
              </a:rPr>
              <a:t>aviser</a:t>
            </a:r>
            <a:r>
              <a:rPr lang="nb-NO" altLang="nb-NO" dirty="0">
                <a:solidFill>
                  <a:srgbClr val="6699FF"/>
                </a:solidFill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farlig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2673354" y="2150269"/>
            <a:ext cx="3527425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ulovlig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ødelagt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aviser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10232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kom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Kongen … tilbake 7. juni 1945.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Kongen </a:t>
            </a:r>
            <a:r>
              <a:rPr lang="nb-NO" altLang="nb-NO" b="1" dirty="0">
                <a:solidFill>
                  <a:srgbClr val="6699FF"/>
                </a:solidFill>
              </a:rPr>
              <a:t>kom </a:t>
            </a:r>
            <a:r>
              <a:rPr lang="nb-NO" altLang="nb-NO" dirty="0">
                <a:solidFill>
                  <a:srgbClr val="6699FF"/>
                </a:solidFill>
              </a:rPr>
              <a:t>tilbake 7. juni 1945..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Sverige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1507942" y="2217738"/>
            <a:ext cx="4911910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Storbritannia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Sveits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14752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4"/>
          <p:cNvSpPr>
            <a:spLocks noGrp="1"/>
          </p:cNvSpPr>
          <p:nvPr>
            <p:ph type="title"/>
          </p:nvPr>
        </p:nvSpPr>
        <p:spPr>
          <a:xfrm>
            <a:off x="1162052" y="183266"/>
            <a:ext cx="10515600" cy="1325563"/>
          </a:xfrm>
        </p:spPr>
        <p:txBody>
          <a:bodyPr/>
          <a:lstStyle/>
          <a:p>
            <a:pPr eaLnBrk="1" hangingPunct="1"/>
            <a:r>
              <a:rPr lang="nb-NO" altLang="nb-NO" dirty="0"/>
              <a:t>Hvilket ord skal ut? Bruk ordet i setningen.</a:t>
            </a:r>
          </a:p>
        </p:txBody>
      </p:sp>
      <p:sp>
        <p:nvSpPr>
          <p:cNvPr id="3075" name="Plassholder for inn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?</a:t>
            </a:r>
          </a:p>
          <a:p>
            <a:pPr eaLnBrk="1" hangingPunct="1"/>
            <a:r>
              <a:rPr lang="nb-NO" altLang="nb-NO" b="1" dirty="0">
                <a:solidFill>
                  <a:srgbClr val="6699FF"/>
                </a:solidFill>
              </a:rPr>
              <a:t>mai</a:t>
            </a:r>
          </a:p>
          <a:p>
            <a:pPr eaLnBrk="1" hangingPunct="1"/>
            <a:endParaRPr lang="nb-NO" altLang="nb-NO" dirty="0">
              <a:solidFill>
                <a:srgbClr val="6699FF"/>
              </a:solidFill>
            </a:endParaRPr>
          </a:p>
          <a:p>
            <a:r>
              <a:rPr lang="nb-NO" altLang="nb-NO" dirty="0"/>
              <a:t>Krigen i Europa var slutt 8. … 1945.</a:t>
            </a:r>
          </a:p>
          <a:p>
            <a:r>
              <a:rPr lang="nb-NO" altLang="nb-NO" dirty="0">
                <a:solidFill>
                  <a:srgbClr val="6699FF"/>
                </a:solidFill>
              </a:rPr>
              <a:t>Krigen i Europa var slutt 8. </a:t>
            </a:r>
            <a:r>
              <a:rPr lang="nb-NO" altLang="nb-NO" b="1" dirty="0">
                <a:solidFill>
                  <a:srgbClr val="6699FF"/>
                </a:solidFill>
              </a:rPr>
              <a:t>mai </a:t>
            </a:r>
            <a:r>
              <a:rPr lang="nb-NO" altLang="nb-NO" dirty="0">
                <a:solidFill>
                  <a:srgbClr val="6699FF"/>
                </a:solidFill>
              </a:rPr>
              <a:t>1945.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2C57D-8D5F-4642-BEF7-9D6712497780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ksplosjon 2 7"/>
          <p:cNvSpPr/>
          <p:nvPr/>
        </p:nvSpPr>
        <p:spPr>
          <a:xfrm>
            <a:off x="287383" y="1558653"/>
            <a:ext cx="3141617" cy="19939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</a:p>
        </p:txBody>
      </p:sp>
      <p:sp>
        <p:nvSpPr>
          <p:cNvPr id="9" name="Eksplosjon 2 8"/>
          <p:cNvSpPr/>
          <p:nvPr/>
        </p:nvSpPr>
        <p:spPr>
          <a:xfrm>
            <a:off x="2673354" y="2150269"/>
            <a:ext cx="3527425" cy="2160587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klær</a:t>
            </a:r>
          </a:p>
        </p:txBody>
      </p:sp>
      <p:sp>
        <p:nvSpPr>
          <p:cNvPr id="10" name="Eksplosjon 2 9"/>
          <p:cNvSpPr/>
          <p:nvPr/>
        </p:nvSpPr>
        <p:spPr>
          <a:xfrm>
            <a:off x="357051" y="3860800"/>
            <a:ext cx="3938725" cy="2425700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</a:t>
            </a:r>
          </a:p>
        </p:txBody>
      </p:sp>
      <p:sp>
        <p:nvSpPr>
          <p:cNvPr id="11" name="Eksplosjon 2 10"/>
          <p:cNvSpPr/>
          <p:nvPr/>
        </p:nvSpPr>
        <p:spPr>
          <a:xfrm>
            <a:off x="3222171" y="4770438"/>
            <a:ext cx="3594556" cy="2087562"/>
          </a:xfrm>
          <a:prstGeom prst="irregularSeal2">
            <a:avLst/>
          </a:prstGeom>
          <a:solidFill>
            <a:srgbClr val="66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Basiskunnskap</a:t>
            </a:r>
          </a:p>
        </p:txBody>
      </p:sp>
    </p:spTree>
    <p:extLst>
      <p:ext uri="{BB962C8B-B14F-4D97-AF65-F5344CB8AC3E}">
        <p14:creationId xmlns:p14="http://schemas.microsoft.com/office/powerpoint/2010/main" val="470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A9BBF1-BF74-477E-A021-E409CB9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8F368-DB79-4722-89C2-887AB3D1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200" dirty="0"/>
              <a:t>Radio. Norsk jernbanemuseum. Foto: Bjørn </a:t>
            </a:r>
            <a:r>
              <a:rPr lang="nb-NO" sz="1200" dirty="0" err="1"/>
              <a:t>Aalerud</a:t>
            </a:r>
            <a:endParaRPr lang="nb-NO" sz="1200" dirty="0"/>
          </a:p>
          <a:p>
            <a:r>
              <a:rPr lang="nb-NO" sz="1200" dirty="0"/>
              <a:t>Illegal avis. Norsk hjemmefrontmuseum. Foto: Astrid Brennhagen</a:t>
            </a:r>
          </a:p>
          <a:p>
            <a:r>
              <a:rPr lang="nb-NO" sz="1200" dirty="0"/>
              <a:t>Vesker og sko av fiskeskinn. Norsk hjemmefrontmuseum. Foto: Astrid Brennhagen</a:t>
            </a:r>
          </a:p>
          <a:p>
            <a:r>
              <a:rPr lang="nb-NO" sz="1200" dirty="0"/>
              <a:t>Rasjoneringskort. Norsk hjemmefrontmuseum. Foto: Astrid Brennhagen</a:t>
            </a:r>
          </a:p>
          <a:p>
            <a:r>
              <a:rPr lang="nb-NO" sz="1200" dirty="0"/>
              <a:t>Skrivemaskin. Norsk hjemmefrontmuseum. Foto: Astrid Brennhagen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435FDD0-0CD8-4B47-A29E-21C85866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73D65-CE0E-4BF3-8C9B-8A2DCAF1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24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BE2D2-08CD-40FE-8C8B-AA178DA5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9E337-CB3E-4430-B066-58F78562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september 1939 begynte den andre verdenskrigen.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Adolf Hitler var diktator i Tyskland, og han ville ta mange 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Tyskland angrep Norge 9. april 1940.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Tyskerne bombet og ødela flere byer.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Tyskerne bestemte i Norge i fem år.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Kongen og regjeringen var i Storbritannia under krigen.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BF1FC7-0F91-45DE-A640-2D7D600D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DC9685-A80B-4373-97DF-8DDEA6BA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5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3D951-89E2-400C-B385-F515C226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RADIO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6EE59BB-344D-42F0-8892-F506222A3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550" y="1843123"/>
            <a:ext cx="6498899" cy="4316342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8531BB-3A29-4089-A6DE-A419454F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D3C278-B76E-461D-8F31-604D6DE9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51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89CB06-10E9-4E67-ACE1-4B725351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SKRIVEMASKIN</a:t>
            </a:r>
          </a:p>
        </p:txBody>
      </p:sp>
      <p:pic>
        <p:nvPicPr>
          <p:cNvPr id="7" name="Plassholder for innhold 6" descr="Et bilde som inneholder innendørs, objekt, skrivemaskin, bord&#10;&#10;Automatisk generert beskrivelse">
            <a:extLst>
              <a:ext uri="{FF2B5EF4-FFF2-40B4-BE49-F238E27FC236}">
                <a16:creationId xmlns:a16="http://schemas.microsoft.com/office/drawing/2014/main" id="{60B027E1-3C8F-48E2-A48A-1AE6D339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096294"/>
            <a:ext cx="5080000" cy="3810000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13EC73-1CB4-4B68-B2D3-7F538E95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0D6FC6-F8A6-4843-AA83-807973A1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27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ABEC6-9423-4C6C-8005-C8E8D86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ILLEGAL AVIS I EN VEDKUBBE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C93A880-76B0-45D5-AE4D-31E1A88B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53" y="1825625"/>
            <a:ext cx="5805693" cy="4351338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DDCC7A-73AD-41E1-A52A-29AC51B9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558521-E5C8-4AA9-80BE-FC18E3FC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67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9EBED8-41AA-4BFE-8DD5-4E39F8CF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SKO OG VESKER AV FISKESKINN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D8BAF94-B3F2-472A-8D4B-92606450B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53" y="1825625"/>
            <a:ext cx="5805693" cy="4351338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860C37-5665-4711-8D9B-A42A7BA9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BFD36B-BF1F-4E3F-A820-1BCAE35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8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09973-B3A4-404D-94FC-A5061743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RASJONERINGSKORT</a:t>
            </a:r>
          </a:p>
        </p:txBody>
      </p:sp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5C5BF275-36D8-404F-80D7-1FB50B233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85" y="1825625"/>
            <a:ext cx="4861830" cy="4351338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41EC3C-92BC-48D1-93D0-E507666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ED2132A-F2DE-4D6F-BFEE-415DBF1D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6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8A9FB8-E64F-4B82-B9C5-531085FE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170931-2390-4793-B99E-F9C6604E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Mange tusen nordmenn var med i motstandsarbeid.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 lagde ulovlige aviser.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forbudt å ha radio, men mange gjemte radioen sin og hørte på nyheter fra Storbritannia.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veldig farlig å drive med motstandsarbeid, og mange måtte flykte til Sverige eller til Storbritannia.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også veldig farlig å hjelpe flyktninger.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EE7D09-CBA7-4238-AC99-F596946C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4DC95F-C4C7-46E2-AA23-A7A56178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03A1-5562-41CC-961B-2F9577DF01D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9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764</Words>
  <Application>Microsoft Office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Kapittel 9.  HISTORIE</vt:lpstr>
      <vt:lpstr>PowerPoint-presentasjon</vt:lpstr>
      <vt:lpstr>PowerPoint-presentasjon</vt:lpstr>
      <vt:lpstr>RADIO</vt:lpstr>
      <vt:lpstr>SKRIVEMASKIN</vt:lpstr>
      <vt:lpstr>ILLEGAL AVIS I EN VEDKUBBE</vt:lpstr>
      <vt:lpstr>SKO OG VESKER AV FISKESKINN</vt:lpstr>
      <vt:lpstr>RASJONERINGSKORT</vt:lpstr>
      <vt:lpstr>PowerPoint-presentasjon</vt:lpstr>
      <vt:lpstr>PowerPoint-presentasjon</vt:lpstr>
      <vt:lpstr>PowerPoint-presentasjon</vt:lpstr>
      <vt:lpstr>PowerPoint-presentasjon</vt:lpstr>
      <vt:lpstr>Skriv setningene i preteritum.</vt:lpstr>
      <vt:lpstr>Skriv setningene i preteritum.</vt:lpstr>
      <vt:lpstr>Skriv setningene i preteritum.</vt:lpstr>
      <vt:lpstr>Skriv setningene i preteritum.</vt:lpstr>
      <vt:lpstr>Sett inn ordene på riktig sted. Fasit.</vt:lpstr>
      <vt:lpstr>Hvilket ord skal ut? Bruk ordet i setningen.</vt:lpstr>
      <vt:lpstr>Hvilket ord skal ut? Bruk ordet i setningen.</vt:lpstr>
      <vt:lpstr>Hvilket ord skal ut? Bruk ordet i setningen.</vt:lpstr>
      <vt:lpstr>Hvilket ord skal ut? Bruk ordet i setningen.</vt:lpstr>
      <vt:lpstr>Hvilket ord skal ut? Bruk ordet i setningen.</vt:lpstr>
      <vt:lpstr>Hvilket ord skal ut? Bruk ordet i setningen.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9.  HISTORIE</dc:title>
  <dc:creator>Astrid Brennhagen</dc:creator>
  <cp:lastModifiedBy>Bjørn Aalerud</cp:lastModifiedBy>
  <cp:revision>5</cp:revision>
  <dcterms:created xsi:type="dcterms:W3CDTF">2021-10-14T13:05:45Z</dcterms:created>
  <dcterms:modified xsi:type="dcterms:W3CDTF">2021-11-14T12:18:56Z</dcterms:modified>
</cp:coreProperties>
</file>